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8" r:id="rId2"/>
    <p:sldId id="271" r:id="rId3"/>
    <p:sldId id="258" r:id="rId4"/>
    <p:sldId id="257" r:id="rId5"/>
    <p:sldId id="262" r:id="rId6"/>
    <p:sldId id="273" r:id="rId7"/>
    <p:sldId id="264" r:id="rId8"/>
    <p:sldId id="265" r:id="rId9"/>
    <p:sldId id="263" r:id="rId10"/>
    <p:sldId id="267" r:id="rId11"/>
    <p:sldId id="272" r:id="rId12"/>
    <p:sldId id="259" r:id="rId13"/>
    <p:sldId id="266" r:id="rId14"/>
    <p:sldId id="270" r:id="rId15"/>
    <p:sldId id="274" r:id="rId16"/>
    <p:sldId id="261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33" autoAdjust="0"/>
  </p:normalViewPr>
  <p:slideViewPr>
    <p:cSldViewPr>
      <p:cViewPr>
        <p:scale>
          <a:sx n="50" d="100"/>
          <a:sy n="50" d="100"/>
        </p:scale>
        <p:origin x="-1260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B053A-2E59-49BF-B127-D9CCC95FC94E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F7D95-391E-4F4A-85AA-A7301F2C4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06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7D95-391E-4F4A-85AA-A7301F2C4B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5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7D95-391E-4F4A-85AA-A7301F2C4B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3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7D95-391E-4F4A-85AA-A7301F2C4B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3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7D95-391E-4F4A-85AA-A7301F2C4B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96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2F7D95-391E-4F4A-85AA-A7301F2C4B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22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4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3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1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1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58250-5F82-4284-848D-F5FE1AD04AAA}" type="datetimeFigureOut">
              <a:rPr lang="en-US" smtClean="0"/>
              <a:t>6/23/2015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48885-E039-4188-820C-03136EC9D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7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2.wav"/><Relationship Id="rId7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jpeg"/><Relationship Id="rId5" Type="http://schemas.openxmlformats.org/officeDocument/2006/relationships/image" Target="../media/image18.gif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71550"/>
            <a:ext cx="8248681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542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38799"/>
            <a:ext cx="876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government employee who examines the passports, visas,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of foreign nationals entering the country at a port, airport,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etc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0472" y="5771"/>
            <a:ext cx="5736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Immigration officer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41" y="1458969"/>
            <a:ext cx="5553075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019799" cy="390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6689" y="-78829"/>
            <a:ext cx="69462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Departure Lounge (noun)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6276" y="524040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an area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/ a lounge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with seating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where passengers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can await departure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0101" y="27968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9097" y="30484"/>
            <a:ext cx="49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U.S</a:t>
            </a:r>
            <a:endParaRPr lang="en-US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1000" y="33667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01000" y="30484"/>
            <a:ext cx="50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U.K</a:t>
            </a:r>
            <a:endParaRPr lang="en-US" dirty="0"/>
          </a:p>
        </p:txBody>
      </p:sp>
      <p:pic>
        <p:nvPicPr>
          <p:cNvPr id="3074" name="Picture 2" descr="D:\MODEL CONTENT DEVELOPMENT WORKSHOP AT DTTC 14.09.2014\EQUIPMENT -Going through Immigrashon\asad-at-airport-dhaka-city-bangladesh+1152_13000912785-tpfil02aw-1111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88" y="752168"/>
            <a:ext cx="6144836" cy="46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2517872"/>
            <a:ext cx="24080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waiting area, </a:t>
            </a:r>
            <a:endParaRPr lang="en-US" sz="32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lounge </a:t>
            </a:r>
            <a:endParaRPr lang="en-US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80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00200"/>
            <a:ext cx="3836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Departure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noun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338864"/>
            <a:ext cx="1179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(d-</a:t>
            </a:r>
            <a:r>
              <a:rPr lang="en-US" dirty="0" err="1"/>
              <a:t>pärchr</a:t>
            </a:r>
            <a:r>
              <a:rPr lang="en-US" dirty="0"/>
              <a:t>)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3674" y="147264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967" y="2828330"/>
            <a:ext cx="2495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/>
              <a:t> </a:t>
            </a:r>
            <a:r>
              <a:rPr lang="en-US" sz="2400" b="1" u="sng" dirty="0"/>
              <a:t>The act of leaving</a:t>
            </a:r>
          </a:p>
        </p:txBody>
      </p:sp>
      <p:pic>
        <p:nvPicPr>
          <p:cNvPr id="8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6"/>
            <a:ext cx="3000375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79" y="0"/>
            <a:ext cx="3000375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1372"/>
            <a:ext cx="2362200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3000375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1"/>
            <a:ext cx="3000375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308" y="11372"/>
            <a:ext cx="2777319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11377"/>
            <a:ext cx="3000375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" b="-1"/>
          <a:stretch/>
        </p:blipFill>
        <p:spPr>
          <a:xfrm>
            <a:off x="0" y="4256155"/>
            <a:ext cx="3581400" cy="251927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639616" y="279161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3733800" y="925771"/>
            <a:ext cx="5443183" cy="3337525"/>
            <a:chOff x="4426462" y="1790991"/>
            <a:chExt cx="4750521" cy="2112532"/>
          </a:xfrm>
        </p:grpSpPr>
        <p:sp>
          <p:nvSpPr>
            <p:cNvPr id="18" name="Rectangle 17"/>
            <p:cNvSpPr/>
            <p:nvPr/>
          </p:nvSpPr>
          <p:spPr>
            <a:xfrm>
              <a:off x="4426462" y="1794034"/>
              <a:ext cx="2733318" cy="210948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6" name="Picture 4" descr="D:\MODEL CONTENT DEVELOPMENT WORKSHOP AT DTTC 14.09.2014\EQUIPMENT -Going through Immigrashon\images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1075" y="1790991"/>
              <a:ext cx="2055908" cy="2109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3722" flipV="1">
            <a:off x="4061444" y="1653452"/>
            <a:ext cx="2733317" cy="21094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54216" y="5331124"/>
            <a:ext cx="47227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 plane is  getting ready for departure 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3549396" y="5322414"/>
            <a:ext cx="90482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6" grpId="0" animBg="1"/>
      <p:bldP spid="16" grpId="0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43" y="3200400"/>
            <a:ext cx="6207457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543" y="-1"/>
            <a:ext cx="6207458" cy="325891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148512" y="5099713"/>
            <a:ext cx="1295398" cy="3048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513394" y="3429000"/>
            <a:ext cx="1415956" cy="3343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240422" y="4718713"/>
            <a:ext cx="1171575" cy="381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70421" y="5495955"/>
            <a:ext cx="1111578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303832" y="5410200"/>
            <a:ext cx="9847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10 days</a:t>
            </a:r>
            <a:endParaRPr lang="en-US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52400" y="2067636"/>
            <a:ext cx="42979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outgoing passenger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card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or embarkation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card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288340"/>
            <a:ext cx="9121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 departure card, also known as an outgoing passenger card or embarkation card, is a legal document used by immigration authorities to provide passenger identification and an effective record of a person’s departure from certain 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countries.</a:t>
            </a:r>
            <a:endParaRPr lang="en-US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0"/>
            <a:ext cx="312803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Departure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card</a:t>
            </a:r>
          </a:p>
          <a:p>
            <a:pPr algn="ctr"/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1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6" grpId="0" animBg="1"/>
      <p:bldP spid="6" grpId="1" animBg="1"/>
      <p:bldP spid="7" grpId="0" animBg="1"/>
      <p:bldP spid="7" grpId="1" animBg="1"/>
      <p:bldP spid="8" grpId="1" animBg="1"/>
      <p:bldP spid="8" grpId="2" animBg="1"/>
      <p:bldP spid="9" grpId="1"/>
      <p:bldP spid="14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416" y="1111510"/>
            <a:ext cx="2140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Immigration officer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90214" y="109822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Mita</a:t>
            </a:r>
            <a:endParaRPr lang="en-US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25" name="Group 5124"/>
          <p:cNvGrpSpPr/>
          <p:nvPr/>
        </p:nvGrpSpPr>
        <p:grpSpPr>
          <a:xfrm>
            <a:off x="88673" y="913120"/>
            <a:ext cx="9113836" cy="5565675"/>
            <a:chOff x="-107798" y="990600"/>
            <a:chExt cx="9262577" cy="5715000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-107798" y="990600"/>
              <a:ext cx="9251798" cy="815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419600" y="990600"/>
              <a:ext cx="0" cy="5715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1828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0779" y="2686334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3600734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58674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48006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" y="1524000"/>
            <a:ext cx="884237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292"/>
            <a:ext cx="884237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591" y="3600734"/>
            <a:ext cx="884237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884237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8" y="5814124"/>
            <a:ext cx="884237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111624" y="1977718"/>
            <a:ext cx="25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you travelling alone?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102213" y="2784011"/>
            <a:ext cx="32613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Are they over thee right </a:t>
            </a:r>
            <a:r>
              <a:rPr lang="en-US" dirty="0" smtClean="0"/>
              <a:t>now ?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069231" y="3753024"/>
            <a:ext cx="3350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Are you going to visit Thailand </a:t>
            </a:r>
          </a:p>
          <a:p>
            <a:r>
              <a:rPr lang="en-US" dirty="0"/>
              <a:t>for the first time 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02213" y="4952890"/>
            <a:ext cx="3270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Hou</a:t>
            </a:r>
            <a:r>
              <a:rPr lang="en-US" dirty="0"/>
              <a:t> long  are you going to  </a:t>
            </a:r>
          </a:p>
          <a:p>
            <a:r>
              <a:rPr lang="en-US" dirty="0"/>
              <a:t>stay there ?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069231" y="6104914"/>
            <a:ext cx="2974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Where are you going to stay 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77074" y="1839218"/>
            <a:ext cx="3200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, I’m Travelling with my aunt,</a:t>
            </a:r>
          </a:p>
          <a:p>
            <a:r>
              <a:rPr lang="en-US" dirty="0" smtClean="0"/>
              <a:t> uncle and cousin.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724400" y="2851176"/>
            <a:ext cx="3210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 , they ‘re waiting in front of </a:t>
            </a:r>
          </a:p>
          <a:p>
            <a:r>
              <a:rPr lang="en-US" dirty="0" smtClean="0"/>
              <a:t>another counter.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777812" y="3804618"/>
            <a:ext cx="3046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Yes, I’m going to visit Thailand </a:t>
            </a:r>
          </a:p>
          <a:p>
            <a:r>
              <a:rPr lang="en-US" dirty="0" smtClean="0"/>
              <a:t>for the fist time.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693693" y="4992747"/>
            <a:ext cx="2652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I’m going to stay there for </a:t>
            </a:r>
          </a:p>
          <a:p>
            <a:r>
              <a:rPr lang="en-US" dirty="0" smtClean="0"/>
              <a:t>7-10 days.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764482" y="5807125"/>
            <a:ext cx="2331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I’m going to stay there </a:t>
            </a:r>
          </a:p>
          <a:p>
            <a:r>
              <a:rPr lang="en-US" dirty="0" smtClean="0"/>
              <a:t>in a hotel.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101" y="1470984"/>
            <a:ext cx="11096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7" y="2545497"/>
            <a:ext cx="11096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16" y="3600734"/>
            <a:ext cx="11096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16" y="4749006"/>
            <a:ext cx="1109663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101" y="5762530"/>
            <a:ext cx="1109662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7" name="Rectangle 5126"/>
          <p:cNvSpPr/>
          <p:nvPr/>
        </p:nvSpPr>
        <p:spPr>
          <a:xfrm>
            <a:off x="539887" y="575003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33575" y="55303"/>
            <a:ext cx="9188354" cy="10393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Make a list first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showing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what the immigration  officer asks and tells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Mita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Mita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said in response. 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25692" y="-174941"/>
            <a:ext cx="9228201" cy="1269643"/>
            <a:chOff x="-25692" y="-174941"/>
            <a:chExt cx="10324558" cy="1269643"/>
          </a:xfrm>
        </p:grpSpPr>
        <p:sp>
          <p:nvSpPr>
            <p:cNvPr id="4" name="Rectangle 3"/>
            <p:cNvSpPr/>
            <p:nvPr/>
          </p:nvSpPr>
          <p:spPr>
            <a:xfrm>
              <a:off x="-25692" y="-3521"/>
              <a:ext cx="10312692" cy="109822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1" name="TextBox 5120"/>
            <p:cNvSpPr txBox="1"/>
            <p:nvPr/>
          </p:nvSpPr>
          <p:spPr>
            <a:xfrm>
              <a:off x="205346" y="-174941"/>
              <a:ext cx="1009352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accent1"/>
                  </a:solidFill>
                  <a:latin typeface="Times New Roman" pitchFamily="18" charset="0"/>
                  <a:cs typeface="Times New Roman" pitchFamily="18" charset="0"/>
                </a:rPr>
                <a:t> D. 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Act 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out the role of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Mita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and the Immigration officer.                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0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9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800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9" grpId="0"/>
      <p:bldP spid="34" grpId="0"/>
      <p:bldP spid="39" grpId="0"/>
      <p:bldP spid="46" grpId="0"/>
      <p:bldP spid="50" grpId="0"/>
      <p:bldP spid="51" grpId="0"/>
      <p:bldP spid="52" grpId="0"/>
      <p:bldP spid="53" grpId="0"/>
      <p:bldP spid="54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47" y="21021"/>
            <a:ext cx="29987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780" y="0"/>
            <a:ext cx="319780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9780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0"/>
            <a:ext cx="243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823260" y="889117"/>
            <a:ext cx="5733369" cy="4523763"/>
            <a:chOff x="1524000" y="1173507"/>
            <a:chExt cx="5733369" cy="4523763"/>
          </a:xfrm>
        </p:grpSpPr>
        <p:grpSp>
          <p:nvGrpSpPr>
            <p:cNvPr id="7" name="Group 6"/>
            <p:cNvGrpSpPr/>
            <p:nvPr/>
          </p:nvGrpSpPr>
          <p:grpSpPr>
            <a:xfrm>
              <a:off x="1524000" y="1173507"/>
              <a:ext cx="5733369" cy="4523763"/>
              <a:chOff x="1333500" y="-7883"/>
              <a:chExt cx="6400800" cy="70866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676400" y="1371600"/>
                <a:ext cx="5715000" cy="38862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Flowchart: Extract 2"/>
              <p:cNvSpPr/>
              <p:nvPr/>
            </p:nvSpPr>
            <p:spPr>
              <a:xfrm>
                <a:off x="1333500" y="-7883"/>
                <a:ext cx="6400800" cy="1371600"/>
              </a:xfrm>
              <a:prstGeom prst="flowChartExtra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133850" y="1363717"/>
                <a:ext cx="800100" cy="389408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3314700" y="5249917"/>
                <a:ext cx="2438400" cy="914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3314700" y="6164317"/>
                <a:ext cx="2438400" cy="914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5314569" y="295290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514600" y="2952906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791780" y="935421"/>
            <a:ext cx="4047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HOME WORK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52401" y="4245457"/>
            <a:ext cx="92964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E. Write the three things needed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at immigration.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56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736"/>
            <a:ext cx="9144000" cy="69297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4343400"/>
            <a:ext cx="72903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VERY MUCH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89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1985749"/>
            <a:ext cx="77724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MoE</a:t>
            </a:r>
            <a:r>
              <a:rPr lang="en-US" sz="24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DSHE, NCTB &amp; A2I respective officials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1004248" y="609600"/>
            <a:ext cx="685800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Acknowledgement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2667000"/>
            <a:ext cx="7772400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And the editors panel: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</a:t>
            </a:r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Associate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Prof, TTC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Dhaka,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Mr. Md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. Jahangir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TTC,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endParaRPr lang="en-US" sz="2800" b="1" dirty="0" smtClean="0">
              <a:solidFill>
                <a:srgbClr val="003399"/>
              </a:solidFill>
              <a:latin typeface="Book Antiqua" pitchFamily="18" charset="0"/>
              <a:cs typeface="Nikosh" pitchFamily="2" charset="0"/>
            </a:endParaRPr>
          </a:p>
          <a:p>
            <a:pPr algn="just"/>
            <a:r>
              <a:rPr lang="en-US" sz="2800" b="1" dirty="0" err="1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Khaled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Asst. Prof, TTC, Dhaka. </a:t>
            </a:r>
          </a:p>
          <a:p>
            <a:pPr algn="just"/>
            <a:r>
              <a:rPr lang="en-US" sz="2800" b="1" dirty="0" smtClean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Their </a:t>
            </a:r>
            <a:r>
              <a:rPr lang="en-US" sz="28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direction, valuable suggestions and intensive supervision have enriched the model contents.</a:t>
            </a:r>
          </a:p>
        </p:txBody>
      </p:sp>
    </p:spTree>
    <p:extLst>
      <p:ext uri="{BB962C8B-B14F-4D97-AF65-F5344CB8AC3E}">
        <p14:creationId xmlns:p14="http://schemas.microsoft.com/office/powerpoint/2010/main" val="80089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1" y="457200"/>
            <a:ext cx="3060430" cy="5777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58898"/>
            <a:ext cx="495918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90870"/>
            <a:ext cx="57150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1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601565" y="-146384"/>
            <a:ext cx="10384614" cy="7150768"/>
            <a:chOff x="-388883" y="-23648"/>
            <a:chExt cx="10384614" cy="7150768"/>
          </a:xfrm>
        </p:grpSpPr>
        <p:grpSp>
          <p:nvGrpSpPr>
            <p:cNvPr id="16" name="Group 15"/>
            <p:cNvGrpSpPr/>
            <p:nvPr/>
          </p:nvGrpSpPr>
          <p:grpSpPr>
            <a:xfrm>
              <a:off x="-388883" y="-23648"/>
              <a:ext cx="10384614" cy="7150768"/>
              <a:chOff x="-1196194" y="-124751"/>
              <a:chExt cx="10384614" cy="715076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6194" y="-124751"/>
                <a:ext cx="10384614" cy="7150768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3889" y="-101103"/>
                <a:ext cx="3173073" cy="1276217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466935" y="75340"/>
                <a:ext cx="98924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for</a:t>
                </a:r>
                <a:endParaRPr lang="en-US" sz="54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90932" y="2999449"/>
                <a:ext cx="6784999" cy="17543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To</a:t>
                </a:r>
              </a:p>
              <a:p>
                <a:pPr algn="ctr"/>
                <a:r>
                  <a:rPr lang="en-US" sz="54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 My </a:t>
                </a:r>
                <a:r>
                  <a:rPr lang="en-US" sz="54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E</a:t>
                </a:r>
                <a:r>
                  <a:rPr lang="en-US" sz="54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ng</a:t>
                </a:r>
                <a:r>
                  <a:rPr lang="en-US" sz="54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. 1</a:t>
                </a:r>
                <a:r>
                  <a:rPr lang="en-US" sz="5400" b="0" cap="none" spc="0" baseline="3000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st</a:t>
                </a:r>
                <a:r>
                  <a:rPr lang="en-US" sz="54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 Paper Class</a:t>
                </a:r>
                <a:endParaRPr lang="en-US" sz="54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3600582" y="5913650"/>
              <a:ext cx="266290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Class-viii</a:t>
              </a:r>
              <a:endPara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53021" y="991622"/>
            <a:ext cx="373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Safe Journey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04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800600" y="257086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Legend under Bangladesh Map</a:t>
            </a:r>
            <a:r>
              <a:rPr lang="en-US" sz="2400" dirty="0" smtClean="0"/>
              <a:t>: 1. </a:t>
            </a:r>
            <a:r>
              <a:rPr lang="en-US" sz="2400" b="1" dirty="0" smtClean="0">
                <a:solidFill>
                  <a:srgbClr val="00B050"/>
                </a:solidFill>
              </a:rPr>
              <a:t>Green - International Airports </a:t>
            </a:r>
            <a:r>
              <a:rPr lang="en-US" sz="2400" dirty="0" smtClean="0"/>
              <a:t>2. </a:t>
            </a:r>
            <a:r>
              <a:rPr lang="en-US" sz="2400" b="1" dirty="0" smtClean="0">
                <a:solidFill>
                  <a:srgbClr val="FFC000"/>
                </a:solidFill>
              </a:rPr>
              <a:t>Yellow - Domestic Operational Airports</a:t>
            </a:r>
            <a:r>
              <a:rPr lang="en-US" sz="2400" dirty="0" smtClean="0"/>
              <a:t> 3. </a:t>
            </a:r>
            <a:r>
              <a:rPr lang="en-US" sz="2400" b="1" dirty="0" smtClean="0">
                <a:solidFill>
                  <a:srgbClr val="0070C0"/>
                </a:solidFill>
              </a:rPr>
              <a:t>Blue - Airports where prior approval is needed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876671" y="1763256"/>
            <a:ext cx="309563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514600" y="2781300"/>
            <a:ext cx="269794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186234" y="4543424"/>
            <a:ext cx="257177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 descr="C:\Users\User\Desktop\a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91" y="2406869"/>
            <a:ext cx="425970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59" y="0"/>
            <a:ext cx="4959188" cy="6858000"/>
          </a:xfrm>
          <a:prstGeom prst="rect">
            <a:avLst/>
          </a:prstGeom>
        </p:spPr>
      </p:pic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272841"/>
              </p:ext>
            </p:extLst>
          </p:nvPr>
        </p:nvGraphicFramePr>
        <p:xfrm>
          <a:off x="7620000" y="27622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0" y="27622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04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8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32" y="1961493"/>
            <a:ext cx="3870989" cy="498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60" y="1916167"/>
            <a:ext cx="2703785" cy="4983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89" y="1874783"/>
            <a:ext cx="2958095" cy="50659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flipV="1">
            <a:off x="-102477" y="0"/>
            <a:ext cx="9472435" cy="19345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fly propeller clipart graphic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10360" y="-7883"/>
            <a:ext cx="2238704" cy="15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ly propeller clipart graphic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85" y="217553"/>
            <a:ext cx="2256303" cy="14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46991" y="4840300"/>
            <a:ext cx="71788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GOING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THROUGH</a:t>
            </a:r>
          </a:p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IMMIGRATIN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19400" y="3529771"/>
            <a:ext cx="3950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Today’s Topic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3042" y="4840300"/>
            <a:ext cx="57121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GOING</a:t>
            </a:r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THROUGH</a:t>
            </a:r>
          </a:p>
          <a:p>
            <a:pPr algn="ctr"/>
            <a:r>
              <a:rPr lang="en-U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IMMIGRATIN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11204" y="5980837"/>
            <a:ext cx="2629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Lesson 3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81" y="5717463"/>
            <a:ext cx="243314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04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1.11111E-6 L 0.75 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81481E-6 L -0.71667 -0.0057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3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44444E-6 L -0.00608 -0.515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0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3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6" grpId="1"/>
      <p:bldP spid="18" grpId="0"/>
      <p:bldP spid="18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43786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5501" y="4047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-33635"/>
            <a:ext cx="9118703" cy="5851225"/>
            <a:chOff x="0" y="-33635"/>
            <a:chExt cx="9118703" cy="5851225"/>
          </a:xfrm>
        </p:grpSpPr>
        <p:grpSp>
          <p:nvGrpSpPr>
            <p:cNvPr id="6" name="Group 5"/>
            <p:cNvGrpSpPr/>
            <p:nvPr/>
          </p:nvGrpSpPr>
          <p:grpSpPr>
            <a:xfrm>
              <a:off x="130408" y="-33635"/>
              <a:ext cx="8165219" cy="2164540"/>
              <a:chOff x="152400" y="-76209"/>
              <a:chExt cx="8165219" cy="2164540"/>
            </a:xfrm>
          </p:grpSpPr>
          <p:sp>
            <p:nvSpPr>
              <p:cNvPr id="3" name="Right Arrow 2"/>
              <p:cNvSpPr/>
              <p:nvPr/>
            </p:nvSpPr>
            <p:spPr>
              <a:xfrm>
                <a:off x="152400" y="-76209"/>
                <a:ext cx="7543800" cy="1600200"/>
              </a:xfrm>
              <a:prstGeom prst="rightArrow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13821" y="262226"/>
                <a:ext cx="6655797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  <a:effectLst/>
                  </a:rPr>
                  <a:t>LEARNING OUTCOMES</a:t>
                </a:r>
                <a:endParaRPr lang="en-US" sz="5400" b="1" cap="none" spc="0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effectLst/>
                </a:endParaRPr>
              </a:p>
            </p:txBody>
          </p:sp>
          <p:sp>
            <p:nvSpPr>
              <p:cNvPr id="4" name="Down Arrow 3"/>
              <p:cNvSpPr/>
              <p:nvPr/>
            </p:nvSpPr>
            <p:spPr>
              <a:xfrm>
                <a:off x="6324600" y="-42574"/>
                <a:ext cx="1993019" cy="2130905"/>
              </a:xfrm>
              <a:prstGeom prst="downArrow">
                <a:avLst/>
              </a:prstGeom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0" y="2278160"/>
              <a:ext cx="9118703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By the end of the lesson the learners will  be  able 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to</a:t>
              </a:r>
            </a:p>
            <a:p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*  talk about pictures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read a dialogue understanding it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ask and answer questions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make a list</a:t>
              </a:r>
            </a:p>
            <a:p>
              <a:pPr marL="457200" indent="-457200">
                <a:buFont typeface="Arial" charset="0"/>
                <a:buChar char="•"/>
              </a:pP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act out a role play</a:t>
              </a:r>
            </a:p>
            <a:p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7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60" y="-2177"/>
            <a:ext cx="89745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Pair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Work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Before reading the text, look at the pictures and discuss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pairs /talk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about the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pictures.I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will ask you some questions ,you will answer them.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060" y="914400"/>
            <a:ext cx="9153098" cy="5965210"/>
            <a:chOff x="17060" y="914400"/>
            <a:chExt cx="9153098" cy="59652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3" t="3320" r="7432" b="2917"/>
            <a:stretch/>
          </p:blipFill>
          <p:spPr>
            <a:xfrm>
              <a:off x="2514600" y="1463423"/>
              <a:ext cx="2312158" cy="32788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0" y="3488140"/>
              <a:ext cx="2362200" cy="3391470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320" y="914400"/>
              <a:ext cx="4089838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174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833" y="4487839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1.Why does a person need a passport?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2.What are those booths for?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3.Why are people standing in a line in front of them?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4.What are the persons doing inside the booth?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Pictures\vlcsnap-2014-10-08-22h36m44s15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2"/>
          <a:stretch/>
        </p:blipFill>
        <p:spPr bwMode="auto">
          <a:xfrm>
            <a:off x="5023513" y="1066800"/>
            <a:ext cx="4166979" cy="329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2362200" cy="3391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87" y="-195084"/>
            <a:ext cx="91378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 .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Text Reading: Read the text and answer following the  questions 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3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25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25"/>
                            </p:stCondLst>
                            <p:childTnLst>
                              <p:par>
                                <p:cTn id="38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8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300"/>
                            </p:stCondLst>
                            <p:childTnLst>
                              <p:par>
                                <p:cTn id="47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3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850"/>
                            </p:stCondLst>
                            <p:childTnLst>
                              <p:par>
                                <p:cTn id="56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13788"/>
            <a:ext cx="3798196" cy="5562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359" y="2895600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part of a port, airport,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where government employees examine the passports, visas,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of foreign nationals entering the country</a:t>
            </a:r>
          </a:p>
          <a:p>
            <a:r>
              <a:rPr lang="en-US" dirty="0" smtClean="0"/>
              <a:t>ˌ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79" y="923288"/>
            <a:ext cx="408983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000375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927" y="0"/>
            <a:ext cx="3000375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545" y="-1"/>
            <a:ext cx="324769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3961" y="1493967"/>
            <a:ext cx="37673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Immigration</a:t>
            </a:r>
          </a:p>
          <a:p>
            <a:pPr algn="ctr"/>
            <a:r>
              <a:rPr lang="en-US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(</a:t>
            </a:r>
            <a:r>
              <a:rPr lang="en-US" sz="28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noun</a:t>
            </a:r>
            <a:r>
              <a:rPr lang="en-US" sz="5400" b="1" i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)</a:t>
            </a:r>
            <a:endParaRPr lang="en-US" sz="5400" b="1" i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381339" y="1752600"/>
            <a:ext cx="68691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D:\MODEL CONTENT DEVELOPMENT WORKSHOP AT DTTC 14.09.2014\EQUIPMENT -Going through Immigrashon\animated_gif_planes_1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69" y="-7884"/>
            <a:ext cx="224133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7645</TotalTime>
  <Words>543</Words>
  <Application>Microsoft Office PowerPoint</Application>
  <PresentationFormat>On-screen Show (4:3)</PresentationFormat>
  <Paragraphs>87</Paragraphs>
  <Slides>17</Slides>
  <Notes>5</Notes>
  <HiddenSlides>1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202</cp:revision>
  <dcterms:created xsi:type="dcterms:W3CDTF">2014-10-05T03:19:04Z</dcterms:created>
  <dcterms:modified xsi:type="dcterms:W3CDTF">2015-06-22T23:39:18Z</dcterms:modified>
</cp:coreProperties>
</file>